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71" r:id="rId9"/>
    <p:sldId id="263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C52D4C-B5C1-4B38-AD93-102D6331ECE0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FF747E-88CE-4DD8-A2FB-4C950D2972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6.5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Area of a Surface </a:t>
            </a:r>
            <a:r>
              <a:rPr lang="en-US" smtClean="0"/>
              <a:t>of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125113" cy="924475"/>
          </a:xfrm>
        </p:spPr>
        <p:txBody>
          <a:bodyPr/>
          <a:lstStyle/>
          <a:p>
            <a:r>
              <a:rPr lang="en-US" dirty="0" smtClean="0"/>
              <a:t>Example about the x-axis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1817"/>
            <a:ext cx="7010400" cy="512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55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– when about the </a:t>
            </a:r>
            <a:r>
              <a:rPr lang="en-US" dirty="0" smtClean="0"/>
              <a:t>y-axis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895600"/>
            <a:ext cx="859422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6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125113" cy="924475"/>
          </a:xfrm>
        </p:spPr>
        <p:txBody>
          <a:bodyPr/>
          <a:lstStyle/>
          <a:p>
            <a:r>
              <a:rPr lang="en-US" dirty="0"/>
              <a:t>Example about the </a:t>
            </a:r>
            <a:r>
              <a:rPr lang="en-US" dirty="0" smtClean="0"/>
              <a:t>y-axis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23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189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84" y="2919805"/>
            <a:ext cx="7268584" cy="393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946"/>
            <a:ext cx="7125113" cy="924475"/>
          </a:xfrm>
        </p:spPr>
        <p:txBody>
          <a:bodyPr/>
          <a:lstStyle/>
          <a:p>
            <a:r>
              <a:rPr lang="en-US" dirty="0" smtClean="0"/>
              <a:t>At my cousin’s wedding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dlewis\AppData\Local\Microsoft\Windows\Temporary Internet Files\Content.Outlook\B2XPJWPL\IMAG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59" y="1061421"/>
            <a:ext cx="326605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 this section we will find the area of a surface that is generated by revolving a plane curve about a line.</a:t>
            </a:r>
          </a:p>
          <a:p>
            <a:r>
              <a:rPr lang="en-US" sz="2200" dirty="0" smtClean="0"/>
              <a:t>It is very similar to section 6.4, therefore, the </a:t>
            </a:r>
            <a:r>
              <a:rPr lang="en-US" sz="2200" dirty="0" smtClean="0">
                <a:solidFill>
                  <a:srgbClr val="FFFF00"/>
                </a:solidFill>
              </a:rPr>
              <a:t>equation is very similar to that of arc length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difference is that we need to revolve it around a line like we did in sections 6.2 and 6.3.</a:t>
            </a:r>
          </a:p>
          <a:p>
            <a:r>
              <a:rPr lang="en-US" sz="2200" dirty="0" smtClean="0"/>
              <a:t>Since we are </a:t>
            </a:r>
            <a:r>
              <a:rPr lang="en-US" sz="2200" dirty="0" smtClean="0">
                <a:solidFill>
                  <a:srgbClr val="FFFF00"/>
                </a:solidFill>
              </a:rPr>
              <a:t>only rotating the outside curve </a:t>
            </a:r>
            <a:r>
              <a:rPr lang="en-US" sz="2200" dirty="0" smtClean="0"/>
              <a:t>(not the area between it and the axis or line), </a:t>
            </a:r>
            <a:r>
              <a:rPr lang="en-US" sz="2200" dirty="0" smtClean="0">
                <a:solidFill>
                  <a:srgbClr val="FFFF00"/>
                </a:solidFill>
              </a:rPr>
              <a:t>each small section</a:t>
            </a:r>
            <a:r>
              <a:rPr lang="en-US" sz="2200" dirty="0" smtClean="0"/>
              <a:t> will be approximated by the </a:t>
            </a:r>
            <a:r>
              <a:rPr lang="en-US" sz="2200" dirty="0" smtClean="0">
                <a:solidFill>
                  <a:srgbClr val="FFFF00"/>
                </a:solidFill>
              </a:rPr>
              <a:t>circumference of the circle </a:t>
            </a:r>
            <a:r>
              <a:rPr lang="en-US" sz="2200" dirty="0" smtClean="0">
                <a:solidFill>
                  <a:schemeClr val="tx1"/>
                </a:solidFill>
              </a:rPr>
              <a:t>infinitesimally narrow width</a:t>
            </a:r>
            <a:r>
              <a:rPr lang="en-US" sz="2200" dirty="0" smtClean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441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524955" cy="924475"/>
          </a:xfrm>
        </p:spPr>
        <p:txBody>
          <a:bodyPr/>
          <a:lstStyle/>
          <a:p>
            <a:r>
              <a:rPr lang="en-US" dirty="0" smtClean="0"/>
              <a:t>Examples Rotated about the x-axis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895442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1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the x-axis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8" y="1752600"/>
            <a:ext cx="7124700" cy="122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8890"/>
            <a:ext cx="30956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18890"/>
            <a:ext cx="4381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7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Surface into Small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213272"/>
            <a:ext cx="7124700" cy="32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0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Surface Area Using </a:t>
            </a:r>
            <a:r>
              <a:rPr lang="en-US" dirty="0"/>
              <a:t>Riemann Sums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Each of the subintervals into which we broke the surface area on the previous slide (figure b) is called a frustum which is a portion of a right circular cone. </a:t>
            </a:r>
          </a:p>
          <a:p>
            <a:r>
              <a:rPr lang="en-US" sz="2200" dirty="0" smtClean="0"/>
              <a:t>As we allow the number of subintervals to approach infinity, the width of each approaches zero.</a:t>
            </a:r>
          </a:p>
          <a:p>
            <a:r>
              <a:rPr lang="en-US" sz="2200" dirty="0" smtClean="0"/>
              <a:t>Each subinterval gets closer and closer to resembling a circle who’s circumference is     r.</a:t>
            </a:r>
          </a:p>
          <a:p>
            <a:r>
              <a:rPr lang="en-US" sz="2200" dirty="0" smtClean="0"/>
              <a:t>We calculated the length of each subinterval in figure a on the previous slide last class using the distance formula. 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3587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0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the Distance Formula and the Circumference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1723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arc length (distance) formula from last class and the circumference which represents the rotation around a line combine together to generate the following Riemann sum-like expression: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When we take the limit as the number of subintervals approaches infinity, this Riemann sum will give us the exact surface area.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886200"/>
            <a:ext cx="52879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6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– when about the x-axis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124700" cy="163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78867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56841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83</TotalTime>
  <Words>319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Section 6.5</vt:lpstr>
      <vt:lpstr>All graphics are attributed to:</vt:lpstr>
      <vt:lpstr>Introduction</vt:lpstr>
      <vt:lpstr>Examples Rotated about the x-axis</vt:lpstr>
      <vt:lpstr>Around the x-axis</vt:lpstr>
      <vt:lpstr>Break the Surface into Small Sections</vt:lpstr>
      <vt:lpstr>Calculate Surface Area Using Riemann Sums</vt:lpstr>
      <vt:lpstr>Combine the Distance Formula and the Circumference</vt:lpstr>
      <vt:lpstr>Integral – when about the x-axis</vt:lpstr>
      <vt:lpstr>Example about the x-axis</vt:lpstr>
      <vt:lpstr>Integral – when about the y-axis</vt:lpstr>
      <vt:lpstr>Example about the y-axis</vt:lpstr>
      <vt:lpstr>At my cousin’s wedding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6.5</dc:title>
  <dc:creator>Lewis, Deborah</dc:creator>
  <cp:lastModifiedBy>Lewis, Deborah</cp:lastModifiedBy>
  <cp:revision>6</cp:revision>
  <dcterms:created xsi:type="dcterms:W3CDTF">2014-04-30T16:40:36Z</dcterms:created>
  <dcterms:modified xsi:type="dcterms:W3CDTF">2014-05-15T20:12:32Z</dcterms:modified>
</cp:coreProperties>
</file>